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0" r:id="rId2"/>
    <p:sldId id="2391" r:id="rId3"/>
    <p:sldId id="2392" r:id="rId4"/>
    <p:sldId id="2400" r:id="rId5"/>
    <p:sldId id="2393" r:id="rId6"/>
    <p:sldId id="2399" r:id="rId7"/>
    <p:sldId id="2394" r:id="rId8"/>
    <p:sldId id="239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4D7D5-0AE2-4E41-B4AD-C285A0B78847}" v="8" dt="2025-09-30T20:53:01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72F83754-0E11-4913-8B9B-8CD55EC2A9C4}"/>
    <pc:docChg chg="custSel modSld">
      <pc:chgData name="Juan Carlos Castillo Molina" userId="3321f39d-c43d-4dc1-aab8-e37c264880eb" providerId="ADAL" clId="{72F83754-0E11-4913-8B9B-8CD55EC2A9C4}" dt="2025-08-12T17:14:27.471" v="95" actId="20577"/>
      <pc:docMkLst>
        <pc:docMk/>
      </pc:docMkLst>
      <pc:sldChg chg="modSp mod">
        <pc:chgData name="Juan Carlos Castillo Molina" userId="3321f39d-c43d-4dc1-aab8-e37c264880eb" providerId="ADAL" clId="{72F83754-0E11-4913-8B9B-8CD55EC2A9C4}" dt="2025-08-12T16:45:17.538" v="2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72F83754-0E11-4913-8B9B-8CD55EC2A9C4}" dt="2025-08-12T16:50:22.070" v="10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72F83754-0E11-4913-8B9B-8CD55EC2A9C4}" dt="2025-08-12T17:04:27.596" v="50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72F83754-0E11-4913-8B9B-8CD55EC2A9C4}" dt="2025-08-12T17:13:02.339" v="85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72F83754-0E11-4913-8B9B-8CD55EC2A9C4}" dt="2025-08-12T17:09:08.028" v="63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72F83754-0E11-4913-8B9B-8CD55EC2A9C4}" dt="2025-08-12T17:10:10.634" v="7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72F83754-0E11-4913-8B9B-8CD55EC2A9C4}" dt="2025-08-12T17:14:27.471" v="95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72F83754-0E11-4913-8B9B-8CD55EC2A9C4}" dt="2025-08-12T17:03:46.953" v="4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D1D162FD-C5A2-4E39-BE53-515C8AF28579}"/>
    <pc:docChg chg="custSel modSld">
      <pc:chgData name="Juan Carlos Castillo Molina" userId="3321f39d-c43d-4dc1-aab8-e37c264880eb" providerId="ADAL" clId="{D1D162FD-C5A2-4E39-BE53-515C8AF28579}" dt="2025-09-02T17:31:22.639" v="231" actId="20577"/>
      <pc:docMkLst>
        <pc:docMk/>
      </pc:docMkLst>
      <pc:sldChg chg="modSp mod">
        <pc:chgData name="Juan Carlos Castillo Molina" userId="3321f39d-c43d-4dc1-aab8-e37c264880eb" providerId="ADAL" clId="{D1D162FD-C5A2-4E39-BE53-515C8AF28579}" dt="2025-09-02T16:57:09.708" v="20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D1D162FD-C5A2-4E39-BE53-515C8AF28579}" dt="2025-09-02T16:57:09.708" v="20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6:59:54.071" v="4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D1D162FD-C5A2-4E39-BE53-515C8AF28579}" dt="2025-09-02T16:57:17.382" v="25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D1D162FD-C5A2-4E39-BE53-515C8AF28579}" dt="2025-09-02T16:59:51.981" v="47" actId="20577"/>
          <ac:spMkLst>
            <pc:docMk/>
            <pc:sldMk cId="2013504756" sldId="2391"/>
            <ac:spMk id="10" creationId="{9E7255E1-6B42-980D-5C05-1EBB56E41197}"/>
          </ac:spMkLst>
        </pc:spChg>
        <pc:picChg chg="mod">
          <ac:chgData name="Juan Carlos Castillo Molina" userId="3321f39d-c43d-4dc1-aab8-e37c264880eb" providerId="ADAL" clId="{D1D162FD-C5A2-4E39-BE53-515C8AF28579}" dt="2025-09-02T16:59:54.071" v="48" actId="1076"/>
          <ac:picMkLst>
            <pc:docMk/>
            <pc:sldMk cId="2013504756" sldId="2391"/>
            <ac:picMk id="11" creationId="{15C33156-6157-968D-244F-650A5184862A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22:39.205" v="148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D1D162FD-C5A2-4E39-BE53-515C8AF28579}" dt="2025-09-02T17:22:39.205" v="148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D1D162FD-C5A2-4E39-BE53-515C8AF28579}" dt="2025-09-02T17:00:11.186" v="56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D1D162FD-C5A2-4E39-BE53-515C8AF28579}" dt="2025-09-02T17:00:12.705" v="57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06:39.196" v="10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D1D162FD-C5A2-4E39-BE53-515C8AF28579}" dt="2025-09-02T17:06:39.196" v="100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8:02.454" v="20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D1D162FD-C5A2-4E39-BE53-515C8AF28579}" dt="2025-09-02T17:28:02.454" v="207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31:22.639" v="2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D1D162FD-C5A2-4E39-BE53-515C8AF28579}" dt="2025-09-02T17:31:22.639" v="2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19:13.076" v="12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D1D162FD-C5A2-4E39-BE53-515C8AF28579}" dt="2025-09-02T17:19:13.076" v="124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5:00.786" v="17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D1D162FD-C5A2-4E39-BE53-515C8AF28579}" dt="2025-09-02T17:25:00.786" v="171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CF0E7DC8-4F83-4E08-A75A-7ECE842A8D81}"/>
    <pc:docChg chg="custSel modSld">
      <pc:chgData name="Juan Carlos Castillo Molina" userId="3321f39d-c43d-4dc1-aab8-e37c264880eb" providerId="ADAL" clId="{CF0E7DC8-4F83-4E08-A75A-7ECE842A8D81}" dt="2025-09-30T20:53:56.297" v="367" actId="20577"/>
      <pc:docMkLst>
        <pc:docMk/>
      </pc:docMkLst>
      <pc:sldChg chg="modSp mod">
        <pc:chgData name="Juan Carlos Castillo Molina" userId="3321f39d-c43d-4dc1-aab8-e37c264880eb" providerId="ADAL" clId="{CF0E7DC8-4F83-4E08-A75A-7ECE842A8D81}" dt="2025-09-30T20:09:46.109" v="290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CF0E7DC8-4F83-4E08-A75A-7ECE842A8D81}" dt="2025-09-30T20:09:46.109" v="290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5-09-30T20:11:48.828" v="318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CF0E7DC8-4F83-4E08-A75A-7ECE842A8D81}" dt="2025-09-23T16:55:07.997" v="201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CF0E7DC8-4F83-4E08-A75A-7ECE842A8D81}" dt="2025-09-30T20:11:48.828" v="318" actId="20577"/>
          <ac:spMkLst>
            <pc:docMk/>
            <pc:sldMk cId="2013504756" sldId="2391"/>
            <ac:spMk id="10" creationId="{9E7255E1-6B42-980D-5C05-1EBB56E41197}"/>
          </ac:spMkLst>
        </pc:spChg>
        <pc:graphicFrameChg chg="add mod">
          <ac:chgData name="Juan Carlos Castillo Molina" userId="3321f39d-c43d-4dc1-aab8-e37c264880eb" providerId="ADAL" clId="{CF0E7DC8-4F83-4E08-A75A-7ECE842A8D81}" dt="2025-09-30T20:11:45.834" v="314" actId="1076"/>
          <ac:graphicFrameMkLst>
            <pc:docMk/>
            <pc:sldMk cId="2013504756" sldId="2391"/>
            <ac:graphicFrameMk id="2" creationId="{8081511D-2E72-E87B-3BAF-4F6CA70EFF47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5-09-30T20:10:32.316" v="305" actId="478"/>
          <ac:graphicFrameMkLst>
            <pc:docMk/>
            <pc:sldMk cId="2013504756" sldId="2391"/>
            <ac:graphicFrameMk id="3" creationId="{EF5EB703-1FFB-2765-B1CA-9862245E051D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38:55.456" v="334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CF0E7DC8-4F83-4E08-A75A-7ECE842A8D81}" dt="2025-09-30T20:38:55.456" v="334" actId="20577"/>
          <ac:spMkLst>
            <pc:docMk/>
            <pc:sldMk cId="2143556177" sldId="2392"/>
            <ac:spMk id="3" creationId="{44357FE2-C0DD-51B5-DBF7-08E6B40524A1}"/>
          </ac:spMkLst>
        </pc:spChg>
        <pc:spChg chg="add del mod">
          <ac:chgData name="Juan Carlos Castillo Molina" userId="3321f39d-c43d-4dc1-aab8-e37c264880eb" providerId="ADAL" clId="{CF0E7DC8-4F83-4E08-A75A-7ECE842A8D81}" dt="2025-09-30T20:10:46.845" v="312" actId="478"/>
          <ac:spMkLst>
            <pc:docMk/>
            <pc:sldMk cId="2143556177" sldId="2392"/>
            <ac:spMk id="10" creationId="{E68DE326-E43E-1424-63E8-66D9008C18E3}"/>
          </ac:spMkLst>
        </pc:spChg>
        <pc:spChg chg="add mod">
          <ac:chgData name="Juan Carlos Castillo Molina" userId="3321f39d-c43d-4dc1-aab8-e37c264880eb" providerId="ADAL" clId="{CF0E7DC8-4F83-4E08-A75A-7ECE842A8D81}" dt="2025-09-30T20:38:52.326" v="332" actId="1076"/>
          <ac:spMkLst>
            <pc:docMk/>
            <pc:sldMk cId="2143556177" sldId="2392"/>
            <ac:spMk id="12" creationId="{B6A7BD1E-0EBB-A437-52A1-5419F12159A0}"/>
          </ac:spMkLst>
        </pc:spChg>
        <pc:spChg chg="mod">
          <ac:chgData name="Juan Carlos Castillo Molina" userId="3321f39d-c43d-4dc1-aab8-e37c264880eb" providerId="ADAL" clId="{CF0E7DC8-4F83-4E08-A75A-7ECE842A8D81}" dt="2025-09-30T20:10:43.513" v="311" actId="20577"/>
          <ac:spMkLst>
            <pc:docMk/>
            <pc:sldMk cId="2143556177" sldId="2392"/>
            <ac:spMk id="13" creationId="{48BBE1D3-7F51-D116-9DBF-1390BA44E196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30T20:10:28.765" v="304" actId="478"/>
          <ac:graphicFrameMkLst>
            <pc:docMk/>
            <pc:sldMk cId="2143556177" sldId="2392"/>
            <ac:graphicFrameMk id="6" creationId="{C1C0BC85-18BF-DF23-F084-0FFD67EE6794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30T20:38:37.681" v="330" actId="14100"/>
          <ac:graphicFrameMkLst>
            <pc:docMk/>
            <pc:sldMk cId="2143556177" sldId="2392"/>
            <ac:graphicFrameMk id="7" creationId="{ED615204-DBF3-0039-8441-9B5412E87143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10:19.453" v="302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CF0E7DC8-4F83-4E08-A75A-7ECE842A8D81}" dt="2025-09-30T20:10:19.453" v="302" actId="20577"/>
          <ac:spMkLst>
            <pc:docMk/>
            <pc:sldMk cId="3557588461" sldId="2393"/>
            <ac:spMk id="4" creationId="{211C1661-058F-6394-4888-11697BCB6850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30T20:09:51.256" v="291" actId="478"/>
          <ac:graphicFrameMkLst>
            <pc:docMk/>
            <pc:sldMk cId="3557588461" sldId="2393"/>
            <ac:graphicFrameMk id="5" creationId="{3A6A830F-D11F-C07D-42DF-025B5860C686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30T20:10:15.753" v="298" actId="1076"/>
          <ac:graphicFrameMkLst>
            <pc:docMk/>
            <pc:sldMk cId="3557588461" sldId="2393"/>
            <ac:graphicFrameMk id="6" creationId="{1C845B0F-0B2F-0E63-3720-EE8E37031622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52:06.020" v="35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CF0E7DC8-4F83-4E08-A75A-7ECE842A8D81}" dt="2025-09-30T20:52:06.020" v="357" actId="20577"/>
          <ac:spMkLst>
            <pc:docMk/>
            <pc:sldMk cId="1333236092" sldId="2394"/>
            <ac:spMk id="4" creationId="{EB64F95F-9BFD-A573-5ADC-862563D740B7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30T20:40:16.786" v="344" actId="478"/>
          <ac:graphicFrameMkLst>
            <pc:docMk/>
            <pc:sldMk cId="1333236092" sldId="2394"/>
            <ac:graphicFrameMk id="5" creationId="{15C50C09-13A8-7F1D-72DE-BB3397DC713C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5-09-30T20:50:15.700" v="348" actId="478"/>
          <ac:graphicFrameMkLst>
            <pc:docMk/>
            <pc:sldMk cId="1333236092" sldId="2394"/>
            <ac:graphicFrameMk id="6" creationId="{7C91938B-C033-45A8-B772-192C7F469E4B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30T20:50:13.719" v="347" actId="14100"/>
          <ac:graphicFrameMkLst>
            <pc:docMk/>
            <pc:sldMk cId="1333236092" sldId="2394"/>
            <ac:graphicFrameMk id="7" creationId="{CD5D67F8-FD84-980F-4C2B-AF0D9F5076D7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30T20:50:36.871" v="353" actId="14100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53:56.297" v="367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CF0E7DC8-4F83-4E08-A75A-7ECE842A8D81}" dt="2025-09-30T20:53:56.297" v="367" actId="20577"/>
          <ac:spMkLst>
            <pc:docMk/>
            <pc:sldMk cId="371597856" sldId="2395"/>
            <ac:spMk id="4" creationId="{7B580CF2-C169-E5E8-677A-BEB67269D811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30T20:53:53.206" v="363" actId="1076"/>
          <ac:graphicFrameMkLst>
            <pc:docMk/>
            <pc:sldMk cId="371597856" sldId="2395"/>
            <ac:graphicFrameMk id="5" creationId="{E5B10C4B-1AD5-C554-488A-5DFB2D4D202A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30T20:52:21.471" v="358" actId="478"/>
          <ac:graphicFrameMkLst>
            <pc:docMk/>
            <pc:sldMk cId="371597856" sldId="2395"/>
            <ac:graphicFrameMk id="6" creationId="{A0DFB38A-5A16-3277-DBE2-1C46163FF259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22:16.157" v="325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CF0E7DC8-4F83-4E08-A75A-7ECE842A8D81}" dt="2025-09-30T20:22:16.157" v="325" actId="20577"/>
          <ac:spMkLst>
            <pc:docMk/>
            <pc:sldMk cId="208528483" sldId="2399"/>
            <ac:spMk id="4" creationId="{40247301-45D5-C4F6-D04D-710A275720CE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30T20:09:54.256" v="292" actId="478"/>
          <ac:graphicFrameMkLst>
            <pc:docMk/>
            <pc:sldMk cId="208528483" sldId="2399"/>
            <ac:graphicFrameMk id="5" creationId="{BF6CF2F1-4821-3B3B-7024-CAF3F075AFFC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30T20:22:13.486" v="323" actId="14100"/>
          <ac:graphicFrameMkLst>
            <pc:docMk/>
            <pc:sldMk cId="208528483" sldId="2399"/>
            <ac:graphicFrameMk id="6" creationId="{C0226165-5C37-B60C-E234-AE470180D5F2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30T20:40:09.410" v="343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CF0E7DC8-4F83-4E08-A75A-7ECE842A8D81}" dt="2025-09-30T20:40:09.410" v="343" actId="20577"/>
          <ac:spMkLst>
            <pc:docMk/>
            <pc:sldMk cId="3792064127" sldId="2400"/>
            <ac:spMk id="3" creationId="{844E946B-731D-2944-BB91-C2E6ABE84B93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30T20:10:25.535" v="303" actId="478"/>
          <ac:graphicFrameMkLst>
            <pc:docMk/>
            <pc:sldMk cId="3792064127" sldId="2400"/>
            <ac:graphicFrameMk id="4" creationId="{6277FB6E-688B-A8E9-0BB6-F3FD54608687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30T20:40:06.914" v="339" actId="14100"/>
          <ac:graphicFrameMkLst>
            <pc:docMk/>
            <pc:sldMk cId="3792064127" sldId="2400"/>
            <ac:graphicFrameMk id="5" creationId="{90B344D6-1AF6-5056-574A-DC8587F2D13E}"/>
          </ac:graphicFrameMkLst>
        </pc:graphicFrameChg>
      </pc:sldChg>
    </pc:docChg>
  </pc:docChgLst>
  <pc:docChgLst>
    <pc:chgData name="Juan Carlos Castillo Molina" userId="3321f39d-c43d-4dc1-aab8-e37c264880eb" providerId="ADAL" clId="{079575F7-6B8D-4141-AA05-36EE7D562601}"/>
    <pc:docChg chg="undo redo custSel modSld">
      <pc:chgData name="Juan Carlos Castillo Molina" userId="3321f39d-c43d-4dc1-aab8-e37c264880eb" providerId="ADAL" clId="{079575F7-6B8D-4141-AA05-36EE7D562601}" dt="2025-08-26T18:10:32.075" v="131" actId="20577"/>
      <pc:docMkLst>
        <pc:docMk/>
      </pc:docMkLst>
      <pc:sldChg chg="modSp mod">
        <pc:chgData name="Juan Carlos Castillo Molina" userId="3321f39d-c43d-4dc1-aab8-e37c264880eb" providerId="ADAL" clId="{079575F7-6B8D-4141-AA05-36EE7D562601}" dt="2025-08-26T17:33:21.063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079575F7-6B8D-4141-AA05-36EE7D562601}" dt="2025-08-26T17:35:26.302" v="42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079575F7-6B8D-4141-AA05-36EE7D562601}" dt="2025-08-26T18:04:50.616" v="96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079575F7-6B8D-4141-AA05-36EE7D562601}" dt="2025-08-26T17:41:05.791" v="53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079575F7-6B8D-4141-AA05-36EE7D562601}" dt="2025-08-26T18:09:31.966" v="120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079575F7-6B8D-4141-AA05-36EE7D562601}" dt="2025-08-26T18:10:32.075" v="131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079575F7-6B8D-4141-AA05-36EE7D562601}" dt="2025-08-26T17:45:41.648" v="74" actId="1076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079575F7-6B8D-4141-AA05-36EE7D562601}" dt="2025-08-26T18:06:24.711" v="106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9162F880-95C6-4917-B456-ABA4204A6A36}"/>
    <pc:docChg chg="undo redo custSel modSld">
      <pc:chgData name="Juan Carlos Castillo Molina" userId="3321f39d-c43d-4dc1-aab8-e37c264880eb" providerId="ADAL" clId="{9162F880-95C6-4917-B456-ABA4204A6A36}" dt="2025-07-29T19:33:54.042" v="148" actId="1076"/>
      <pc:docMkLst>
        <pc:docMk/>
      </pc:docMkLst>
      <pc:sldChg chg="modSp mod">
        <pc:chgData name="Juan Carlos Castillo Molina" userId="3321f39d-c43d-4dc1-aab8-e37c264880eb" providerId="ADAL" clId="{9162F880-95C6-4917-B456-ABA4204A6A36}" dt="2025-07-29T17:48:27.628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9162F880-95C6-4917-B456-ABA4204A6A36}" dt="2025-07-29T19:33:54.042" v="148" actId="1076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9162F880-95C6-4917-B456-ABA4204A6A36}" dt="2025-07-29T19:04:41.933" v="135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9162F880-95C6-4917-B456-ABA4204A6A36}" dt="2025-07-29T18:23:23.325" v="50" actId="1076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9162F880-95C6-4917-B456-ABA4204A6A36}" dt="2025-07-29T18:35:01.361" v="74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9162F880-95C6-4917-B456-ABA4204A6A36}" dt="2025-07-29T18:36:22.497" v="88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9162F880-95C6-4917-B456-ABA4204A6A36}" dt="2025-07-29T18:28:30.574" v="60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9162F880-95C6-4917-B456-ABA4204A6A36}" dt="2025-07-29T18:14:49.156" v="38" actId="20577"/>
        <pc:sldMkLst>
          <pc:docMk/>
          <pc:sldMk cId="3792064127" sldId="2400"/>
        </pc:sldMkLst>
      </pc:sldChg>
    </pc:docChg>
  </pc:docChgLst>
  <pc:docChgLst>
    <pc:chgData name="Alcides Quirós Madrigal" userId="563ef6b0-44ac-4dc2-bb80-7730568c1899" providerId="ADAL" clId="{CBBBC2B4-70DC-485B-9738-266815A0EC09}"/>
    <pc:docChg chg="undo custSel addSld delSld modSld sldOrd delMainMaster">
      <pc:chgData name="Alcides Quirós Madrigal" userId="563ef6b0-44ac-4dc2-bb80-7730568c1899" providerId="ADAL" clId="{CBBBC2B4-70DC-485B-9738-266815A0EC09}" dt="2025-07-08T18:47:56.464" v="126" actId="403"/>
      <pc:docMkLst>
        <pc:docMk/>
      </pc:docMkLst>
      <pc:sldChg chg="addSp delSp modSp mod">
        <pc:chgData name="Alcides Quirós Madrigal" userId="563ef6b0-44ac-4dc2-bb80-7730568c1899" providerId="ADAL" clId="{CBBBC2B4-70DC-485B-9738-266815A0EC09}" dt="2025-07-08T18:37:06.471" v="39" actId="14100"/>
        <pc:sldMkLst>
          <pc:docMk/>
          <pc:sldMk cId="2794951255" sldId="1750"/>
        </pc:sldMkLst>
      </pc:sldChg>
      <pc:sldChg chg="del">
        <pc:chgData name="Alcides Quirós Madrigal" userId="563ef6b0-44ac-4dc2-bb80-7730568c1899" providerId="ADAL" clId="{CBBBC2B4-70DC-485B-9738-266815A0EC09}" dt="2025-07-08T18:39:58.010" v="74" actId="47"/>
        <pc:sldMkLst>
          <pc:docMk/>
          <pc:sldMk cId="297164748" sldId="1758"/>
        </pc:sldMkLst>
      </pc:sldChg>
      <pc:sldChg chg="del">
        <pc:chgData name="Alcides Quirós Madrigal" userId="563ef6b0-44ac-4dc2-bb80-7730568c1899" providerId="ADAL" clId="{CBBBC2B4-70DC-485B-9738-266815A0EC09}" dt="2025-07-08T18:40:17.476" v="77" actId="47"/>
        <pc:sldMkLst>
          <pc:docMk/>
          <pc:sldMk cId="3914107699" sldId="1761"/>
        </pc:sldMkLst>
      </pc:sldChg>
      <pc:sldChg chg="del">
        <pc:chgData name="Alcides Quirós Madrigal" userId="563ef6b0-44ac-4dc2-bb80-7730568c1899" providerId="ADAL" clId="{CBBBC2B4-70DC-485B-9738-266815A0EC09}" dt="2025-07-08T18:38:25.466" v="63" actId="47"/>
        <pc:sldMkLst>
          <pc:docMk/>
          <pc:sldMk cId="318005346" sldId="2311"/>
        </pc:sldMkLst>
      </pc:sldChg>
      <pc:sldChg chg="add del">
        <pc:chgData name="Alcides Quirós Madrigal" userId="563ef6b0-44ac-4dc2-bb80-7730568c1899" providerId="ADAL" clId="{CBBBC2B4-70DC-485B-9738-266815A0EC09}" dt="2025-07-08T18:45:08.600" v="90" actId="47"/>
        <pc:sldMkLst>
          <pc:docMk/>
          <pc:sldMk cId="104138512" sldId="2312"/>
        </pc:sldMkLst>
      </pc:sldChg>
      <pc:sldChg chg="del">
        <pc:chgData name="Alcides Quirós Madrigal" userId="563ef6b0-44ac-4dc2-bb80-7730568c1899" providerId="ADAL" clId="{CBBBC2B4-70DC-485B-9738-266815A0EC09}" dt="2025-07-08T18:39:18.842" v="68" actId="47"/>
        <pc:sldMkLst>
          <pc:docMk/>
          <pc:sldMk cId="2372173353" sldId="2313"/>
        </pc:sldMkLst>
      </pc:sldChg>
      <pc:sldChg chg="del">
        <pc:chgData name="Alcides Quirós Madrigal" userId="563ef6b0-44ac-4dc2-bb80-7730568c1899" providerId="ADAL" clId="{CBBBC2B4-70DC-485B-9738-266815A0EC09}" dt="2025-07-08T18:39:41.050" v="72" actId="47"/>
        <pc:sldMkLst>
          <pc:docMk/>
          <pc:sldMk cId="713914744" sldId="2314"/>
        </pc:sldMkLst>
      </pc:sldChg>
      <pc:sldChg chg="del ord">
        <pc:chgData name="Alcides Quirós Madrigal" userId="563ef6b0-44ac-4dc2-bb80-7730568c1899" providerId="ADAL" clId="{CBBBC2B4-70DC-485B-9738-266815A0EC09}" dt="2025-07-08T18:41:15.160" v="82" actId="47"/>
        <pc:sldMkLst>
          <pc:docMk/>
          <pc:sldMk cId="2597476666" sldId="2315"/>
        </pc:sldMkLst>
      </pc:sldChg>
      <pc:sldChg chg="modSp del mod">
        <pc:chgData name="Alcides Quirós Madrigal" userId="563ef6b0-44ac-4dc2-bb80-7730568c1899" providerId="ADAL" clId="{CBBBC2B4-70DC-485B-9738-266815A0EC09}" dt="2025-07-08T18:41:35.476" v="84" actId="47"/>
        <pc:sldMkLst>
          <pc:docMk/>
          <pc:sldMk cId="2096365683" sldId="2316"/>
        </pc:sldMkLst>
      </pc:sldChg>
      <pc:sldChg chg="addSp delSp modSp add mod">
        <pc:chgData name="Alcides Quirós Madrigal" userId="563ef6b0-44ac-4dc2-bb80-7730568c1899" providerId="ADAL" clId="{CBBBC2B4-70DC-485B-9738-266815A0EC09}" dt="2025-07-08T18:38:17.689" v="62" actId="478"/>
        <pc:sldMkLst>
          <pc:docMk/>
          <pc:sldMk cId="2013504756" sldId="2391"/>
        </pc:sldMkLst>
      </pc:sldChg>
      <pc:sldChg chg="addSp modSp add ord">
        <pc:chgData name="Alcides Quirós Madrigal" userId="563ef6b0-44ac-4dc2-bb80-7730568c1899" providerId="ADAL" clId="{CBBBC2B4-70DC-485B-9738-266815A0EC09}" dt="2025-07-08T18:45:00.983" v="89"/>
        <pc:sldMkLst>
          <pc:docMk/>
          <pc:sldMk cId="2143556177" sldId="2392"/>
        </pc:sldMkLst>
      </pc:sldChg>
      <pc:sldChg chg="addSp modSp add">
        <pc:chgData name="Alcides Quirós Madrigal" userId="563ef6b0-44ac-4dc2-bb80-7730568c1899" providerId="ADAL" clId="{CBBBC2B4-70DC-485B-9738-266815A0EC09}" dt="2025-07-08T18:39:15.430" v="67"/>
        <pc:sldMkLst>
          <pc:docMk/>
          <pc:sldMk cId="3557588461" sldId="2393"/>
        </pc:sldMkLst>
      </pc:sldChg>
      <pc:sldChg chg="addSp modSp add">
        <pc:chgData name="Alcides Quirós Madrigal" userId="563ef6b0-44ac-4dc2-bb80-7730568c1899" providerId="ADAL" clId="{CBBBC2B4-70DC-485B-9738-266815A0EC09}" dt="2025-07-08T18:39:32.153" v="70"/>
        <pc:sldMkLst>
          <pc:docMk/>
          <pc:sldMk cId="1333236092" sldId="2394"/>
        </pc:sldMkLst>
      </pc:sldChg>
      <pc:sldChg chg="addSp modSp add">
        <pc:chgData name="Alcides Quirós Madrigal" userId="563ef6b0-44ac-4dc2-bb80-7730568c1899" providerId="ADAL" clId="{CBBBC2B4-70DC-485B-9738-266815A0EC09}" dt="2025-07-08T18:39:52.481" v="73"/>
        <pc:sldMkLst>
          <pc:docMk/>
          <pc:sldMk cId="371597856" sldId="2395"/>
        </pc:sldMkLst>
      </pc:sldChg>
      <pc:sldChg chg="addSp modSp add">
        <pc:chgData name="Alcides Quirós Madrigal" userId="563ef6b0-44ac-4dc2-bb80-7730568c1899" providerId="ADAL" clId="{CBBBC2B4-70DC-485B-9738-266815A0EC09}" dt="2025-07-08T18:40:14.079" v="76"/>
        <pc:sldMkLst>
          <pc:docMk/>
          <pc:sldMk cId="1126287371" sldId="2396"/>
        </pc:sldMkLst>
      </pc:sldChg>
      <pc:sldChg chg="addSp modSp add mod">
        <pc:chgData name="Alcides Quirós Madrigal" userId="563ef6b0-44ac-4dc2-bb80-7730568c1899" providerId="ADAL" clId="{CBBBC2B4-70DC-485B-9738-266815A0EC09}" dt="2025-07-08T18:47:56.464" v="126" actId="403"/>
        <pc:sldMkLst>
          <pc:docMk/>
          <pc:sldMk cId="3423842240" sldId="2397"/>
        </pc:sldMkLst>
      </pc:sldChg>
      <pc:sldChg chg="addSp modSp add">
        <pc:chgData name="Alcides Quirós Madrigal" userId="563ef6b0-44ac-4dc2-bb80-7730568c1899" providerId="ADAL" clId="{CBBBC2B4-70DC-485B-9738-266815A0EC09}" dt="2025-07-08T18:42:11.490" v="86" actId="207"/>
        <pc:sldMkLst>
          <pc:docMk/>
          <pc:sldMk cId="1937110306" sldId="2398"/>
        </pc:sldMkLst>
      </pc:sldChg>
      <pc:sldMasterChg chg="del delSldLayout">
        <pc:chgData name="Alcides Quirós Madrigal" userId="563ef6b0-44ac-4dc2-bb80-7730568c1899" providerId="ADAL" clId="{CBBBC2B4-70DC-485B-9738-266815A0EC09}" dt="2025-07-08T18:41:35.476" v="84" actId="47"/>
        <pc:sldMasterMkLst>
          <pc:docMk/>
          <pc:sldMasterMk cId="669592526" sldId="2147483660"/>
        </pc:sldMasterMkLst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92510998" sldId="2147483661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30318759" sldId="2147483662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3218534691" sldId="2147483663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66045646" sldId="2147483664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502911646" sldId="2147483665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77405494" sldId="2147483666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299375973" sldId="2147483667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602755074" sldId="2147483668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1834364486" sldId="2147483669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57174125" sldId="2147483670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777386139" sldId="2147483671"/>
          </pc:sldLayoutMkLst>
        </pc:sldLayoutChg>
      </pc:sldMasterChg>
    </pc:docChg>
  </pc:docChgLst>
  <pc:docChgLst>
    <pc:chgData name="Juan Carlos Castillo Molina" userId="3321f39d-c43d-4dc1-aab8-e37c264880eb" providerId="ADAL" clId="{A6EDF920-C43E-4218-A567-9809D904BDF4}"/>
    <pc:docChg chg="undo redo custSel modSld sldOrd">
      <pc:chgData name="Juan Carlos Castillo Molina" userId="3321f39d-c43d-4dc1-aab8-e37c264880eb" providerId="ADAL" clId="{A6EDF920-C43E-4218-A567-9809D904BDF4}" dt="2025-08-19T19:02:10.133" v="149" actId="20577"/>
      <pc:docMkLst>
        <pc:docMk/>
      </pc:docMkLst>
      <pc:sldChg chg="modSp mod">
        <pc:chgData name="Juan Carlos Castillo Molina" userId="3321f39d-c43d-4dc1-aab8-e37c264880eb" providerId="ADAL" clId="{A6EDF920-C43E-4218-A567-9809D904BDF4}" dt="2025-08-19T16:09:35.551" v="1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A6EDF920-C43E-4218-A567-9809D904BDF4}" dt="2025-08-19T19:01:44.828" v="114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A6EDF920-C43E-4218-A567-9809D904BDF4}" dt="2025-08-19T19:02:10.133" v="149" actId="20577"/>
        <pc:sldMkLst>
          <pc:docMk/>
          <pc:sldMk cId="2143556177" sldId="2392"/>
        </pc:sldMkLst>
      </pc:sldChg>
      <pc:sldChg chg="addSp delSp modSp mod ord">
        <pc:chgData name="Juan Carlos Castillo Molina" userId="3321f39d-c43d-4dc1-aab8-e37c264880eb" providerId="ADAL" clId="{A6EDF920-C43E-4218-A567-9809D904BDF4}" dt="2025-08-19T16:28:27.204" v="58" actId="20578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A6EDF920-C43E-4218-A567-9809D904BDF4}" dt="2025-08-19T16:48:53.831" v="102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A6EDF920-C43E-4218-A567-9809D904BDF4}" dt="2025-08-19T16:51:17.340" v="110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A6EDF920-C43E-4218-A567-9809D904BDF4}" dt="2025-08-19T16:35:36.765" v="77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A6EDF920-C43E-4218-A567-9809D904BDF4}" dt="2025-08-19T16:42:33.073" v="89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EDD01DA2-BF41-4966-8C1F-25C8FAE25699}"/>
    <pc:docChg chg="undo redo custSel modSld">
      <pc:chgData name="Juan Carlos Castillo Molina" userId="3321f39d-c43d-4dc1-aab8-e37c264880eb" providerId="ADAL" clId="{EDD01DA2-BF41-4966-8C1F-25C8FAE25699}" dt="2025-08-05T18:38:02.208" v="253" actId="20577"/>
      <pc:docMkLst>
        <pc:docMk/>
      </pc:docMkLst>
      <pc:sldChg chg="modSp mod">
        <pc:chgData name="Juan Carlos Castillo Molina" userId="3321f39d-c43d-4dc1-aab8-e37c264880eb" providerId="ADAL" clId="{EDD01DA2-BF41-4966-8C1F-25C8FAE25699}" dt="2025-08-05T17:22:16.913" v="16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EDD01DA2-BF41-4966-8C1F-25C8FAE25699}" dt="2025-08-05T17:43:27.406" v="39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EDD01DA2-BF41-4966-8C1F-25C8FAE25699}" dt="2025-08-05T17:56:12.534" v="74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EDD01DA2-BF41-4966-8C1F-25C8FAE25699}" dt="2025-08-05T18:02:35.326" v="160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EDD01DA2-BF41-4966-8C1F-25C8FAE25699}" dt="2025-08-05T18:34:53.319" v="230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EDD01DA2-BF41-4966-8C1F-25C8FAE25699}" dt="2025-08-05T18:38:02.208" v="25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EDD01DA2-BF41-4966-8C1F-25C8FAE25699}" dt="2025-08-05T18:30:17.073" v="183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EDD01DA2-BF41-4966-8C1F-25C8FAE25699}" dt="2025-08-05T18:32:01.092" v="20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CD6CC8B7-9BFB-4F53-9D3D-85BBB025AD4E}"/>
    <pc:docChg chg="undo custSel addSld delSld modSld">
      <pc:chgData name="Juan Carlos Castillo Molina" userId="3321f39d-c43d-4dc1-aab8-e37c264880eb" providerId="ADAL" clId="{CD6CC8B7-9BFB-4F53-9D3D-85BBB025AD4E}" dt="2025-07-22T17:18:49.653" v="201" actId="14100"/>
      <pc:docMkLst>
        <pc:docMk/>
      </pc:docMkLst>
      <pc:sldChg chg="delSp modSp mod">
        <pc:chgData name="Juan Carlos Castillo Molina" userId="3321f39d-c43d-4dc1-aab8-e37c264880eb" providerId="ADAL" clId="{CD6CC8B7-9BFB-4F53-9D3D-85BBB025AD4E}" dt="2025-07-22T14:26:33.415" v="5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CD6CC8B7-9BFB-4F53-9D3D-85BBB025AD4E}" dt="2025-07-22T17:07:49.969" v="178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CD6CC8B7-9BFB-4F53-9D3D-85BBB025AD4E}" dt="2025-07-22T14:56:11.017" v="88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CD6CC8B7-9BFB-4F53-9D3D-85BBB025AD4E}" dt="2025-07-22T15:46:15.785" v="159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CD6CC8B7-9BFB-4F53-9D3D-85BBB025AD4E}" dt="2025-07-22T14:59:26.127" v="104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CD6CC8B7-9BFB-4F53-9D3D-85BBB025AD4E}" dt="2025-07-22T17:18:49.653" v="201" actId="14100"/>
        <pc:sldMkLst>
          <pc:docMk/>
          <pc:sldMk cId="371597856" sldId="2395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126287371" sldId="2396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3423842240" sldId="2397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937110306" sldId="2398"/>
        </pc:sldMkLst>
      </pc:sldChg>
      <pc:sldChg chg="addSp delSp modSp add mod">
        <pc:chgData name="Juan Carlos Castillo Molina" userId="3321f39d-c43d-4dc1-aab8-e37c264880eb" providerId="ADAL" clId="{CD6CC8B7-9BFB-4F53-9D3D-85BBB025AD4E}" dt="2025-07-22T14:45:40.105" v="54" actId="20577"/>
        <pc:sldMkLst>
          <pc:docMk/>
          <pc:sldMk cId="208528483" sldId="2399"/>
        </pc:sldMkLst>
      </pc:sldChg>
      <pc:sldChg chg="addSp delSp modSp add mod">
        <pc:chgData name="Juan Carlos Castillo Molina" userId="3321f39d-c43d-4dc1-aab8-e37c264880eb" providerId="ADAL" clId="{CD6CC8B7-9BFB-4F53-9D3D-85BBB025AD4E}" dt="2025-07-22T15:02:59.894" v="156" actId="20577"/>
        <pc:sldMkLst>
          <pc:docMk/>
          <pc:sldMk cId="3792064127" sldId="2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3B-4798-BEE1-C981C8D112C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3B-4798-BEE1-C981C8D112C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3B-4798-BEE1-C981C8D112C4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3B-4798-BEE1-C981C8D112C4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3B-4798-BEE1-C981C8D112C4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B-4798-BEE1-C981C8D11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244.68</c:v>
                </c:pt>
                <c:pt idx="1">
                  <c:v>227.33</c:v>
                </c:pt>
                <c:pt idx="2">
                  <c:v>304.27999999999997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3B-4798-BEE1-C981C8D11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2236.54</c:v>
                </c:pt>
                <c:pt idx="1">
                  <c:v>2025.02</c:v>
                </c:pt>
                <c:pt idx="2">
                  <c:v>3165.83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3B-4798-BEE1-C981C8D11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30/9/2025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err="1"/>
              <a:t>Our</a:t>
            </a:r>
            <a:r>
              <a:rPr lang="es-CR"/>
              <a:t> </a:t>
            </a:r>
            <a:r>
              <a:rPr lang="es-CR" err="1"/>
              <a:t>value</a:t>
            </a:r>
            <a:r>
              <a:rPr lang="es-CR"/>
              <a:t> </a:t>
            </a:r>
            <a:r>
              <a:rPr lang="es-CR" err="1"/>
              <a:t>proposition</a:t>
            </a:r>
            <a:r>
              <a:rPr lang="es-CR"/>
              <a:t> </a:t>
            </a:r>
            <a:r>
              <a:rPr lang="es-CR" err="1"/>
              <a:t>focuses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triple bottom line of </a:t>
            </a:r>
            <a:r>
              <a:rPr lang="es-CR" err="1"/>
              <a:t>sustainability</a:t>
            </a:r>
            <a:r>
              <a:rPr lang="es-CR"/>
              <a:t>. Social, </a:t>
            </a:r>
            <a:r>
              <a:rPr lang="es-CR" err="1"/>
              <a:t>economic</a:t>
            </a:r>
            <a:r>
              <a:rPr lang="es-CR"/>
              <a:t> and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sustainability</a:t>
            </a:r>
            <a:r>
              <a:rPr lang="es-CR"/>
              <a:t>. 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economic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Productivity</a:t>
            </a:r>
            <a:r>
              <a:rPr lang="es-CR"/>
              <a:t> </a:t>
            </a:r>
            <a:r>
              <a:rPr lang="es-CR" err="1"/>
              <a:t>Intervention</a:t>
            </a:r>
            <a:r>
              <a:rPr lang="es-CR"/>
              <a:t> Project, </a:t>
            </a:r>
            <a:r>
              <a:rPr lang="es-CR" err="1"/>
              <a:t>which</a:t>
            </a:r>
            <a:r>
              <a:rPr lang="es-CR"/>
              <a:t>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increase</a:t>
            </a:r>
            <a:r>
              <a:rPr lang="es-CR"/>
              <a:t> coffee </a:t>
            </a:r>
            <a:r>
              <a:rPr lang="es-CR" err="1"/>
              <a:t>productivity</a:t>
            </a:r>
            <a:r>
              <a:rPr lang="es-CR"/>
              <a:t>, </a:t>
            </a:r>
            <a:r>
              <a:rPr lang="es-CR" err="1"/>
              <a:t>compliance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Law</a:t>
            </a:r>
            <a:r>
              <a:rPr lang="es-CR"/>
              <a:t> 2762 and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traceability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that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connect</a:t>
            </a:r>
            <a:r>
              <a:rPr lang="es-CR"/>
              <a:t> </a:t>
            </a:r>
            <a:r>
              <a:rPr lang="es-CR" err="1"/>
              <a:t>producers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consumers</a:t>
            </a:r>
            <a:r>
              <a:rPr lang="es-CR"/>
              <a:t>.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CRCAFE, </a:t>
            </a:r>
            <a:r>
              <a:rPr lang="es-CR" err="1"/>
              <a:t>which</a:t>
            </a:r>
            <a:r>
              <a:rPr lang="es-CR"/>
              <a:t> is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application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tools</a:t>
            </a:r>
            <a:r>
              <a:rPr lang="es-CR"/>
              <a:t> </a:t>
            </a:r>
            <a:r>
              <a:rPr lang="es-CR" err="1"/>
              <a:t>for</a:t>
            </a:r>
            <a:r>
              <a:rPr lang="es-CR"/>
              <a:t> coffee </a:t>
            </a:r>
            <a:r>
              <a:rPr lang="es-CR" err="1"/>
              <a:t>cultivation</a:t>
            </a:r>
            <a:r>
              <a:rPr lang="es-CR"/>
              <a:t>, </a:t>
            </a:r>
            <a:r>
              <a:rPr lang="es-CR" err="1"/>
              <a:t>climate</a:t>
            </a:r>
            <a:r>
              <a:rPr lang="es-CR"/>
              <a:t>, and </a:t>
            </a:r>
            <a:r>
              <a:rPr lang="es-CR" err="1"/>
              <a:t>recommendations</a:t>
            </a:r>
            <a:r>
              <a:rPr lang="es-CR"/>
              <a:t>. </a:t>
            </a:r>
            <a:r>
              <a:rPr lang="es-CR" err="1"/>
              <a:t>Another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is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planting</a:t>
            </a:r>
            <a:r>
              <a:rPr lang="es-CR"/>
              <a:t> of </a:t>
            </a:r>
            <a:r>
              <a:rPr lang="es-CR" err="1"/>
              <a:t>trees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farms</a:t>
            </a:r>
            <a:r>
              <a:rPr lang="es-CR"/>
              <a:t> and </a:t>
            </a:r>
            <a:r>
              <a:rPr lang="es-CR" err="1"/>
              <a:t>the</a:t>
            </a:r>
            <a:r>
              <a:rPr lang="es-CR"/>
              <a:t> NAMA Coffee, </a:t>
            </a:r>
            <a:r>
              <a:rPr lang="es-CR" err="1"/>
              <a:t>which</a:t>
            </a:r>
            <a:r>
              <a:rPr lang="es-CR"/>
              <a:t> are </a:t>
            </a:r>
            <a:r>
              <a:rPr lang="es-CR" err="1"/>
              <a:t>mitigation</a:t>
            </a:r>
            <a:r>
              <a:rPr lang="es-CR"/>
              <a:t> and </a:t>
            </a:r>
            <a:r>
              <a:rPr lang="es-CR" err="1"/>
              <a:t>adaptation</a:t>
            </a:r>
            <a:r>
              <a:rPr lang="es-CR"/>
              <a:t> </a:t>
            </a:r>
            <a:r>
              <a:rPr lang="es-CR" err="1"/>
              <a:t>actions</a:t>
            </a:r>
            <a:r>
              <a:rPr lang="es-CR"/>
              <a:t> </a:t>
            </a:r>
            <a:r>
              <a:rPr lang="es-CR" err="1"/>
              <a:t>against</a:t>
            </a:r>
            <a:r>
              <a:rPr lang="es-CR"/>
              <a:t> </a:t>
            </a:r>
            <a:r>
              <a:rPr lang="es-CR" err="1"/>
              <a:t>carbon</a:t>
            </a:r>
            <a:r>
              <a:rPr lang="es-CR"/>
              <a:t> </a:t>
            </a:r>
            <a:r>
              <a:rPr lang="es-CR" err="1"/>
              <a:t>emissions</a:t>
            </a:r>
            <a:r>
              <a:rPr lang="es-CR"/>
              <a:t>.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about</a:t>
            </a:r>
            <a:r>
              <a:rPr lang="es-CR"/>
              <a:t> to </a:t>
            </a:r>
            <a:r>
              <a:rPr lang="es-CR" err="1"/>
              <a:t>launch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low </a:t>
            </a:r>
            <a:r>
              <a:rPr lang="es-CR" err="1"/>
              <a:t>emission</a:t>
            </a:r>
            <a:r>
              <a:rPr lang="es-CR"/>
              <a:t> coffee </a:t>
            </a:r>
            <a:r>
              <a:rPr lang="es-CR" err="1"/>
              <a:t>seal</a:t>
            </a:r>
            <a:r>
              <a:rPr lang="es-CR"/>
              <a:t>.</a:t>
            </a:r>
          </a:p>
          <a:p>
            <a:r>
              <a:rPr lang="es-CR"/>
              <a:t>At </a:t>
            </a:r>
            <a:r>
              <a:rPr lang="es-CR" err="1"/>
              <a:t>the</a:t>
            </a:r>
            <a:r>
              <a:rPr lang="es-CR"/>
              <a:t> social </a:t>
            </a:r>
            <a:r>
              <a:rPr lang="es-CR" err="1"/>
              <a:t>level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insure</a:t>
            </a:r>
            <a:r>
              <a:rPr lang="es-CR"/>
              <a:t> </a:t>
            </a:r>
            <a:r>
              <a:rPr lang="es-CR" err="1"/>
              <a:t>all</a:t>
            </a:r>
            <a:r>
              <a:rPr lang="es-CR"/>
              <a:t> coffee </a:t>
            </a:r>
            <a:r>
              <a:rPr lang="es-CR" err="1"/>
              <a:t>pickers</a:t>
            </a:r>
            <a:r>
              <a:rPr lang="es-CR"/>
              <a:t> </a:t>
            </a:r>
            <a:r>
              <a:rPr lang="es-CR" err="1"/>
              <a:t>during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harvest</a:t>
            </a:r>
            <a:r>
              <a:rPr lang="es-CR"/>
              <a:t> </a:t>
            </a:r>
            <a:r>
              <a:rPr lang="es-CR" err="1"/>
              <a:t>season</a:t>
            </a:r>
            <a:r>
              <a:rPr lang="es-CR"/>
              <a:t> </a:t>
            </a:r>
            <a:r>
              <a:rPr lang="es-CR" err="1"/>
              <a:t>through</a:t>
            </a:r>
            <a:r>
              <a:rPr lang="es-CR"/>
              <a:t>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agreement</a:t>
            </a:r>
            <a:r>
              <a:rPr lang="es-CR"/>
              <a:t> </a:t>
            </a:r>
            <a:r>
              <a:rPr lang="es-CR" err="1"/>
              <a:t>between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CCSS,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Ministry</a:t>
            </a:r>
            <a:r>
              <a:rPr lang="es-CR"/>
              <a:t> of Labor and ICAFE.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also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childcare</a:t>
            </a:r>
            <a:r>
              <a:rPr lang="es-CR"/>
              <a:t> centers </a:t>
            </a:r>
            <a:r>
              <a:rPr lang="es-CR" err="1"/>
              <a:t>for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children</a:t>
            </a:r>
            <a:r>
              <a:rPr lang="es-CR"/>
              <a:t> of coffee </a:t>
            </a:r>
            <a:r>
              <a:rPr lang="es-CR" err="1"/>
              <a:t>pickers</a:t>
            </a:r>
            <a:r>
              <a:rPr lang="es-CR"/>
              <a:t>. </a:t>
            </a:r>
            <a:r>
              <a:rPr lang="es-CR" err="1"/>
              <a:t>Finally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making</a:t>
            </a:r>
            <a:r>
              <a:rPr lang="es-CR"/>
              <a:t> </a:t>
            </a:r>
            <a:r>
              <a:rPr lang="es-CR" err="1"/>
              <a:t>efforts</a:t>
            </a:r>
            <a:r>
              <a:rPr lang="es-CR"/>
              <a:t> to </a:t>
            </a:r>
            <a:r>
              <a:rPr lang="es-CR" err="1"/>
              <a:t>implement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gender</a:t>
            </a:r>
            <a:r>
              <a:rPr lang="es-CR"/>
              <a:t> and </a:t>
            </a:r>
            <a:r>
              <a:rPr lang="es-CR" err="1"/>
              <a:t>youth</a:t>
            </a:r>
            <a:r>
              <a:rPr lang="es-CR"/>
              <a:t> </a:t>
            </a:r>
            <a:r>
              <a:rPr lang="es-CR" err="1"/>
              <a:t>policies</a:t>
            </a:r>
            <a:r>
              <a:rPr lang="es-CR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00BE-6EEE-5E4E-88CD-FA8440B432D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6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C0D8-1FE8-B1D9-1AD5-442D0525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D851DD-3A4C-A8CD-1645-59FBA3CF7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AA1C-615F-3D8A-2E26-881CE689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51D10-2782-40B3-C388-E7A9469E8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10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A1E-7D3C-5242-B5CB-F2B1980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89EE4F-32E3-C5D0-E8AD-288842948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09589D-EDFC-4BD3-9EB5-937E0B19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D0505B-67FB-C062-5BAE-A6D8DE309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0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4891-D79B-06C2-7AC3-3B2BF76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697C-7DB0-659E-51EB-5C35F4057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5EAC9-0CFC-B19F-65AC-0BDF6755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44DCD-17A5-CC56-E3D7-72BDDD90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A300-E00B-E2A3-F260-6C26A5FD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FA2EC-CF39-C735-2BD3-68DD85916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DFA3DA-E94D-8E86-2852-D781F302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E2A5A-776C-EA0D-1979-DAD10D3F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0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3BE-E4C3-51E6-993B-1622FFD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018FC6-6368-9677-6852-5A51B3DE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FDEA1F-7DF7-62FF-10BC-BABB4440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94640-8F0F-1B70-6621-5A62213D4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15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FA3-E7E8-EDE2-BD2F-BA03A7D2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002D80-613F-FE3B-8E8C-5F6EB1FB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C9988C-3A1C-EA23-A3EA-33BA4FCC1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75C29-2B05-E6C9-B636-87F1F62F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E24D-8F6E-5E8E-42DB-DD374EFD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8ED2FF-3397-450C-7265-55FB27A3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018A27-9BD2-CE94-677F-A32137B22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3049A-FE5F-B3F9-5B66-A803C9932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30/9/2025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3820A-DF44-17EF-63DC-8EA3243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7D1AFD67-C80B-91CB-D1E8-FD60360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5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1343C-7329-FA2B-6A24-367A0C259788}"/>
              </a:ext>
            </a:extLst>
          </p:cNvPr>
          <p:cNvSpPr txBox="1"/>
          <p:nvPr/>
        </p:nvSpPr>
        <p:spPr>
          <a:xfrm>
            <a:off x="3298024" y="3641472"/>
            <a:ext cx="6277297" cy="1446550"/>
          </a:xfrm>
          <a:prstGeom prst="rect">
            <a:avLst/>
          </a:prstGeom>
          <a:solidFill>
            <a:srgbClr val="648F6C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spc="-5" dirty="0">
                <a:solidFill>
                  <a:schemeClr val="bg1"/>
                </a:solidFill>
                <a:latin typeface="Calibri"/>
                <a:cs typeface="Calibri"/>
              </a:rPr>
              <a:t>ESTADÍSTICA DE CAFÉ AL 29 DE SETIEMBRE DE 2025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A72502-96E8-7145-F4CC-B9E2410C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733" y="72658"/>
            <a:ext cx="3928534" cy="391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9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295-0F99-DC4B-0766-9B55BC0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15C33156-6157-968D-244F-650A5184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674BA-DD54-9398-A842-26102599D235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79145C-49E3-0CEF-8542-96299EDA1AE4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 al 15 de Setiembre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7255E1-6B42-980D-5C05-1EBB56E41197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81511D-2E72-E87B-3BAF-4F6CA70EF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08002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1951584769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2581357893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3320057095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04164282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541426218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459153147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1585476899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254758803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3688008820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9183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01/09/24 al 15/09/24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01/09/25 al 15/09/25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354115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72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9254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0594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053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235,965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732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987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3914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910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18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811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9,443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486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639808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34630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primera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87969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2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0D5D-C364-ACCB-7005-930CFDE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C8107658-711C-658D-5920-784AD778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966D7-853D-A65C-8528-9ECCF29EFBD6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2024/2025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4357FE2-C0DD-51B5-DBF7-08E6B40524A1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0953D-CFEE-0387-5525-13E17B67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E9503A1-320C-03A1-B975-8A5D10F59424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A5040-780D-5A5C-540E-79B83BA1F2E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BBE1D3-7F51-D116-9DBF-1390BA44E196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3777</a:t>
            </a:r>
            <a:endParaRPr lang="es-CR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D615204-DBF3-0039-8441-9B5412E87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94874"/>
              </p:ext>
            </p:extLst>
          </p:nvPr>
        </p:nvGraphicFramePr>
        <p:xfrm>
          <a:off x="1120386" y="1219721"/>
          <a:ext cx="9817974" cy="3921626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3988364444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771074165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1526664460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2157380911"/>
                    </a:ext>
                  </a:extLst>
                </a:gridCol>
                <a:gridCol w="1357121">
                  <a:extLst>
                    <a:ext uri="{9D8B030D-6E8A-4147-A177-3AD203B41FA5}">
                      <a16:colId xmlns:a16="http://schemas.microsoft.com/office/drawing/2014/main" val="1041590547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1250063653"/>
                    </a:ext>
                  </a:extLst>
                </a:gridCol>
              </a:tblGrid>
              <a:tr h="668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214198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311798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1,469,765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$304.28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85.27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179792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190156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231,538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₡3,165.83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$286.08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13.43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77995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74589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1,701,303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98.70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99860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22,322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390138"/>
                  </a:ext>
                </a:extLst>
              </a:tr>
              <a:tr h="2467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1,292,587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004005"/>
                  </a:ext>
                </a:extLst>
              </a:tr>
              <a:tr h="2467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177,178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910290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1,723,625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81049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507513"/>
                  </a:ext>
                </a:extLst>
              </a:tr>
              <a:tr h="689834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esta cosecha.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54114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6A7BD1E-0EBB-A437-52A1-5419F12159A0}"/>
              </a:ext>
            </a:extLst>
          </p:cNvPr>
          <p:cNvSpPr txBox="1"/>
          <p:nvPr/>
        </p:nvSpPr>
        <p:spPr>
          <a:xfrm>
            <a:off x="1120386" y="5333152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effectLst/>
                <a:latin typeface="Calibri Light" panose="020F0302020204030204" pitchFamily="34" charset="0"/>
              </a:rPr>
              <a:t>Por vender (estimación): 100% Consumo Nacional (22 mil sacos 46 kg).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4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B729-570D-6227-61CD-4F61F8C5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39A630A6-330E-1108-85D6-8C692126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2AB05F-6454-A447-7BCA-7F1E5EC737CE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4E946B-731D-2944-BB91-C2E6ABE84B93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E8E0-0B9E-CA8C-1FDD-5F566733135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0B344D6-1AF6-5056-574A-DC8587F2D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87551"/>
              </p:ext>
            </p:extLst>
          </p:nvPr>
        </p:nvGraphicFramePr>
        <p:xfrm>
          <a:off x="1120386" y="1217854"/>
          <a:ext cx="9823469" cy="3983868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1436303428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198293792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3763871090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3333386045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2335804932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1059539343"/>
                    </a:ext>
                  </a:extLst>
                </a:gridCol>
              </a:tblGrid>
              <a:tr h="6271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40096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769551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378,213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$324.70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21541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82,533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947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24,208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₡3,158.75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$273.51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792699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985451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486,154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29.97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398086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1,135,975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298662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771112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460,746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848716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1,622,129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152825"/>
                  </a:ext>
                </a:extLst>
              </a:tr>
              <a:tr h="23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028079"/>
                  </a:ext>
                </a:extLst>
              </a:tr>
              <a:tr h="719290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88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5055-E84B-31CF-CC36-3A52C99F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AF710B06-C4F2-941B-A762-A362A4DC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" y="-21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86CEEC-AB1B-7548-3BEC-66A169ABF79E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BEE3D-DAAF-BE17-88A6-81B3990D2037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2024/2025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C1661-058F-6394-4888-11697BCB6850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C845B0F-0B2F-0E63-3720-EE8E37031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09"/>
              </p:ext>
            </p:extLst>
          </p:nvPr>
        </p:nvGraphicFramePr>
        <p:xfrm>
          <a:off x="1097558" y="1240640"/>
          <a:ext cx="10018118" cy="4019384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390344102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79262572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68950879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480565735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83577281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37261008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811481207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183816772"/>
                    </a:ext>
                  </a:extLst>
                </a:gridCol>
              </a:tblGrid>
              <a:tr h="37984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8504"/>
                  </a:ext>
                </a:extLst>
              </a:tr>
              <a:tr h="48646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45153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119,683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279.84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15,622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135,305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609870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620,069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320.32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102,427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3,016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722,497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40579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177,204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315.81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23,150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2,872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200,354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676411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100,835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259.86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9,672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2,975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110,507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15058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159,369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302.48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25,180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184,549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36311"/>
                  </a:ext>
                </a:extLst>
              </a:tr>
              <a:tr h="362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286,917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289.16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51,663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3,664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338,580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687241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5,688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312.60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3,822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3,309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9,511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868449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1,469,765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304.28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231,538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3,165.83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1,701,303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981759"/>
                  </a:ext>
                </a:extLst>
              </a:tr>
              <a:tr h="1852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528856"/>
                  </a:ext>
                </a:extLst>
              </a:tr>
              <a:tr h="159932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553018"/>
                  </a:ext>
                </a:extLst>
              </a:tr>
              <a:tr h="1665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965269"/>
                  </a:ext>
                </a:extLst>
              </a:tr>
              <a:tr h="18528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$ 304.28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07928"/>
                  </a:ext>
                </a:extLst>
              </a:tr>
              <a:tr h="26139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₡3,165.83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70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DBFF-3E20-226A-6652-F17B5724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418BC9B3-FF8C-BEE7-BEB5-2F4950BB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567978-1EBC-016D-3091-0F35DC2C90CA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11146-CE6D-9B3D-BD7D-4041C175D154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247301-45D5-C4F6-D04D-710A275720CE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0226165-5C37-B60C-E234-AE470180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08758"/>
              </p:ext>
            </p:extLst>
          </p:nvPr>
        </p:nvGraphicFramePr>
        <p:xfrm>
          <a:off x="1097558" y="1277666"/>
          <a:ext cx="10018118" cy="4036773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3587832340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417317190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7898708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67666639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11833983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58648920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035140054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2307802108"/>
                    </a:ext>
                  </a:extLst>
                </a:gridCol>
              </a:tblGrid>
              <a:tr h="390111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939449"/>
                  </a:ext>
                </a:extLst>
              </a:tr>
              <a:tr h="49961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30867"/>
                  </a:ext>
                </a:extLst>
              </a:tr>
              <a:tr h="164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14,360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41,262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308.06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3,273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56,222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101279"/>
                  </a:ext>
                </a:extLst>
              </a:tr>
              <a:tr h="164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10,197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151,760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325.44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13,239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3,191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175,196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75980"/>
                  </a:ext>
                </a:extLst>
              </a:tr>
              <a:tr h="164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37,623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328.03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5,336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3,106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42,959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529291"/>
                  </a:ext>
                </a:extLst>
              </a:tr>
              <a:tr h="164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17,024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15,803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313.70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32,827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51613"/>
                  </a:ext>
                </a:extLst>
              </a:tr>
              <a:tr h="164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9,212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43,847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334.73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55,159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39780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31,740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86,304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326.24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1,200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2,933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3,368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122,177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191839"/>
                  </a:ext>
                </a:extLst>
              </a:tr>
              <a:tr h="1711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1,614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357.05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1,614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42"/>
                  </a:ext>
                </a:extLst>
              </a:tr>
              <a:tr h="1711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82,533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378,213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324.70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1,200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24,208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3,158.75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486,154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65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1356"/>
                  </a:ext>
                </a:extLst>
              </a:tr>
              <a:tr h="164257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31949"/>
                  </a:ext>
                </a:extLst>
              </a:tr>
              <a:tr h="17110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192143"/>
                  </a:ext>
                </a:extLst>
              </a:tr>
              <a:tr h="17110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$ 324.70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1533"/>
                  </a:ext>
                </a:extLst>
              </a:tr>
              <a:tr h="17110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₡3,158.75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29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7750-94B0-45CE-EABE-8F38CCBF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0D9F7650-E6CC-CB98-0C71-2CCA48D3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8D313-A0D2-6F0E-22BD-103443D4233D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812080-3D6B-4843-DB55-3ADC63C7F10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64F95F-9BFD-A573-5ADC-862563D740B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29 de Setiembre 2025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D5D67F8-FD84-980F-4C2B-AF0D9F507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04448"/>
              </p:ext>
            </p:extLst>
          </p:nvPr>
        </p:nvGraphicFramePr>
        <p:xfrm>
          <a:off x="1120388" y="1094940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1846861290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179224847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563006921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366727089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637337612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798714370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1203147697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1893358699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194892589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27558382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287183951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2482432580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2888051874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091771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90460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1,525,296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$244.68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82.46%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1,305,416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$227.33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1,469,765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$304.28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85.27%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029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95359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252,837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₡2,236.54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204,649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₡2,025.02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231,538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₡3,165.83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20922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562292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1,778,595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96.15%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1,510,065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97.58%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1,701,303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98.70%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86384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71,228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37,466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22,322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7962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1,226,322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1,143,345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1,292,587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02692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299,436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19.63%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162,071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177,178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03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1,849,823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1,547,531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1,723,625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205002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970478"/>
              </p:ext>
            </p:extLst>
          </p:nvPr>
        </p:nvGraphicFramePr>
        <p:xfrm>
          <a:off x="1120387" y="3539019"/>
          <a:ext cx="9861935" cy="183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7EC8-8639-2516-B8DE-3C3F546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8BCDA643-E446-3B6F-08CC-4536C5D9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8418ED-C0ED-CF01-3902-1842D8AB4F41}"/>
              </a:ext>
            </a:extLst>
          </p:cNvPr>
          <p:cNvSpPr txBox="1"/>
          <p:nvPr/>
        </p:nvSpPr>
        <p:spPr>
          <a:xfrm>
            <a:off x="0" y="0"/>
            <a:ext cx="7602876" cy="490904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+mn-lt"/>
              </a:rPr>
              <a:t>COMERCIALIZACIÓN COSECHAS FUTURAS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9D6AE-581F-1182-D394-B4BDCD87FE09}"/>
              </a:ext>
            </a:extLst>
          </p:cNvPr>
          <p:cNvSpPr txBox="1"/>
          <p:nvPr/>
        </p:nvSpPr>
        <p:spPr>
          <a:xfrm>
            <a:off x="1134503" y="711202"/>
            <a:ext cx="9904972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COSECHA 2026-2027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580CF2-C169-E5E8-677A-BEB67269D811}"/>
              </a:ext>
            </a:extLst>
          </p:cNvPr>
          <p:cNvSpPr txBox="1"/>
          <p:nvPr/>
        </p:nvSpPr>
        <p:spPr>
          <a:xfrm>
            <a:off x="8645237" y="5455092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+mn-lt"/>
            </a:endParaRPr>
          </a:p>
          <a:p>
            <a:r>
              <a:rPr lang="es-ES" sz="2000" dirty="0">
                <a:latin typeface="+mn-lt"/>
              </a:rPr>
              <a:t>Corte al 29 de Setiembre 2025</a:t>
            </a:r>
          </a:p>
          <a:p>
            <a:endParaRPr lang="es-ES" sz="2000" dirty="0">
              <a:latin typeface="+mn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5B10C4B-1AD5-C554-488A-5DFB2D4D2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97017"/>
              </p:ext>
            </p:extLst>
          </p:nvPr>
        </p:nvGraphicFramePr>
        <p:xfrm>
          <a:off x="1143514" y="1764093"/>
          <a:ext cx="9904972" cy="2795168"/>
        </p:xfrm>
        <a:graphic>
          <a:graphicData uri="http://schemas.openxmlformats.org/drawingml/2006/table">
            <a:tbl>
              <a:tblPr/>
              <a:tblGrid>
                <a:gridCol w="1554704">
                  <a:extLst>
                    <a:ext uri="{9D8B030D-6E8A-4147-A177-3AD203B41FA5}">
                      <a16:colId xmlns:a16="http://schemas.microsoft.com/office/drawing/2014/main" val="943758958"/>
                    </a:ext>
                  </a:extLst>
                </a:gridCol>
                <a:gridCol w="1341560">
                  <a:extLst>
                    <a:ext uri="{9D8B030D-6E8A-4147-A177-3AD203B41FA5}">
                      <a16:colId xmlns:a16="http://schemas.microsoft.com/office/drawing/2014/main" val="4032366265"/>
                    </a:ext>
                  </a:extLst>
                </a:gridCol>
                <a:gridCol w="1504552">
                  <a:extLst>
                    <a:ext uri="{9D8B030D-6E8A-4147-A177-3AD203B41FA5}">
                      <a16:colId xmlns:a16="http://schemas.microsoft.com/office/drawing/2014/main" val="2431213488"/>
                    </a:ext>
                  </a:extLst>
                </a:gridCol>
                <a:gridCol w="1604856">
                  <a:extLst>
                    <a:ext uri="{9D8B030D-6E8A-4147-A177-3AD203B41FA5}">
                      <a16:colId xmlns:a16="http://schemas.microsoft.com/office/drawing/2014/main" val="3334354518"/>
                    </a:ext>
                  </a:extLst>
                </a:gridCol>
                <a:gridCol w="2043685">
                  <a:extLst>
                    <a:ext uri="{9D8B030D-6E8A-4147-A177-3AD203B41FA5}">
                      <a16:colId xmlns:a16="http://schemas.microsoft.com/office/drawing/2014/main" val="3281723560"/>
                    </a:ext>
                  </a:extLst>
                </a:gridCol>
                <a:gridCol w="1855615">
                  <a:extLst>
                    <a:ext uri="{9D8B030D-6E8A-4147-A177-3AD203B41FA5}">
                      <a16:colId xmlns:a16="http://schemas.microsoft.com/office/drawing/2014/main" val="2955602683"/>
                    </a:ext>
                  </a:extLst>
                </a:gridCol>
              </a:tblGrid>
              <a:tr h="349746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487204"/>
                  </a:ext>
                </a:extLst>
              </a:tr>
              <a:tr h="8393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00648"/>
                  </a:ext>
                </a:extLst>
              </a:tr>
              <a:tr h="2238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914919"/>
                  </a:ext>
                </a:extLst>
              </a:tr>
              <a:tr h="3917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9,112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5,700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310.89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889686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91055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09902"/>
                  </a:ext>
                </a:extLst>
              </a:tr>
              <a:tr h="237827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576883"/>
                  </a:ext>
                </a:extLst>
              </a:tr>
              <a:tr h="2378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22/9/2025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41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11636</TotalTime>
  <Words>1560</Words>
  <Application>Microsoft Office PowerPoint</Application>
  <PresentationFormat>Panorámica</PresentationFormat>
  <Paragraphs>562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2025-09-30T20:54:03Z</dcterms:modified>
</cp:coreProperties>
</file>